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7" r:id="rId2"/>
    <p:sldId id="268" r:id="rId3"/>
    <p:sldId id="269" r:id="rId4"/>
    <p:sldId id="271" r:id="rId5"/>
    <p:sldId id="272" r:id="rId6"/>
    <p:sldId id="274" r:id="rId7"/>
    <p:sldId id="264" r:id="rId8"/>
    <p:sldId id="266" r:id="rId9"/>
    <p:sldId id="273" r:id="rId10"/>
    <p:sldId id="258" r:id="rId11"/>
    <p:sldId id="299" r:id="rId12"/>
    <p:sldId id="259" r:id="rId13"/>
    <p:sldId id="261" r:id="rId14"/>
    <p:sldId id="257" r:id="rId15"/>
    <p:sldId id="262" r:id="rId16"/>
    <p:sldId id="263" r:id="rId17"/>
    <p:sldId id="297" r:id="rId18"/>
    <p:sldId id="298" r:id="rId19"/>
    <p:sldId id="303" r:id="rId20"/>
    <p:sldId id="276" r:id="rId21"/>
    <p:sldId id="279" r:id="rId22"/>
    <p:sldId id="312" r:id="rId23"/>
    <p:sldId id="304" r:id="rId24"/>
    <p:sldId id="306" r:id="rId25"/>
    <p:sldId id="307" r:id="rId26"/>
    <p:sldId id="311" r:id="rId27"/>
    <p:sldId id="308" r:id="rId28"/>
    <p:sldId id="305" r:id="rId29"/>
    <p:sldId id="309"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2"/>
    <p:restoredTop sz="65762"/>
  </p:normalViewPr>
  <p:slideViewPr>
    <p:cSldViewPr snapToGrid="0">
      <p:cViewPr>
        <p:scale>
          <a:sx n="111" d="100"/>
          <a:sy n="111" d="100"/>
        </p:scale>
        <p:origin x="344"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22/08/2024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10</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11</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12</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18</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20</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23</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25</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26</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28</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7</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22/08/2024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22/08/2024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Git-Github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4786523" y="4556119"/>
            <a:ext cx="1608477" cy="1077218"/>
          </a:xfrm>
          <a:prstGeom prst="rect">
            <a:avLst/>
          </a:prstGeom>
          <a:noFill/>
        </p:spPr>
        <p:txBody>
          <a:bodyPr wrap="square" rtlCol="0">
            <a:spAutoFit/>
          </a:bodyPr>
          <a:lstStyle/>
          <a:p>
            <a:r>
              <a:rPr lang="en-BE" sz="3200" dirty="0"/>
              <a:t>Feature 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4</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th</a:t>
              </a:r>
            </a:p>
          </p:txBody>
        </p:sp>
      </p:grpSp>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24762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350011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350011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347843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944548" y="4684483"/>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9</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22978</TotalTime>
  <Words>2721</Words>
  <Application>Microsoft Macintosh PowerPoint</Application>
  <PresentationFormat>Widescreen</PresentationFormat>
  <Paragraphs>302</Paragraphs>
  <Slides>29</Slides>
  <Notes>27</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Git-Github repository guidelines</vt:lpstr>
      <vt:lpstr>Git-Github feature branch workflow</vt:lpstr>
      <vt:lpstr>A simple Code Review Workflow</vt:lpstr>
      <vt:lpstr>PowerPoint Presentation</vt:lpstr>
      <vt:lpstr>Issue Tracker - GitHub</vt:lpstr>
      <vt:lpstr>Testing</vt:lpstr>
      <vt:lpstr>Importance of test coverage</vt:lpstr>
      <vt:lpstr>Basic TDD workflow</vt:lpstr>
      <vt:lpstr>CI/CD pipeline</vt:lpstr>
      <vt:lpstr>Using LLMs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39</cp:revision>
  <dcterms:created xsi:type="dcterms:W3CDTF">2023-08-10T00:04:12Z</dcterms:created>
  <dcterms:modified xsi:type="dcterms:W3CDTF">2024-08-26T19:34:35Z</dcterms:modified>
</cp:coreProperties>
</file>